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86" r:id="rId2"/>
    <p:sldId id="309" r:id="rId3"/>
    <p:sldId id="300" r:id="rId4"/>
    <p:sldId id="288" r:id="rId5"/>
    <p:sldId id="301" r:id="rId6"/>
    <p:sldId id="261" r:id="rId7"/>
    <p:sldId id="279" r:id="rId8"/>
    <p:sldId id="263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49" autoAdjust="0"/>
    <p:restoredTop sz="94614" autoAdjust="0"/>
  </p:normalViewPr>
  <p:slideViewPr>
    <p:cSldViewPr>
      <p:cViewPr>
        <p:scale>
          <a:sx n="81" d="100"/>
          <a:sy n="81" d="100"/>
        </p:scale>
        <p:origin x="-153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F544-6C65-46F3-9010-3CBE8535F36A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4235-25C7-42A0-9227-647BFE1AA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16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74133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51722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5972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32022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03456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74982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99150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16997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40108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28776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05599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0407-A8AF-4161-BF10-4F6FAB2096D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7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69033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 пространственная среда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 младшей группе «Б»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500043"/>
            <a:ext cx="7143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                                                                                                          "Детский сад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вида №1"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301240 Тульская обл.,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Щёкинский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р-он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г. Щекино, ул. Пионерская, 50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(8-48751) 5-22-88 / 5-24-79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sh-dsad1@tularegion.org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86256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                                      1 квалификационной категории                      Сорокина Светлана Александровна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21215_10011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7929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Центр активности (центр сюжетно- ролевых игр)</a:t>
            </a:r>
          </a:p>
        </p:txBody>
      </p:sp>
      <p:pic>
        <p:nvPicPr>
          <p:cNvPr id="7" name="Рисунок 6" descr="IMG_20221215_100128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142984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1215_100110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285860"/>
            <a:ext cx="233360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1215_100220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285860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1215_100210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3571876"/>
            <a:ext cx="3429024" cy="216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80124_0757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3214686"/>
            <a:ext cx="2035947" cy="271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21215_10024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500043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Центр социально-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эмоционального развития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21215_10024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357298"/>
            <a:ext cx="5143500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106021_41-phonoteka_org-p-fon-dlya-prezentatsii-logopeda-detskogo-sa-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536" y="0"/>
            <a:ext cx="924253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3500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1.Центр сенсорного развития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1215_09554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307183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2786058"/>
            <a:ext cx="428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2.Центр математического развития</a:t>
            </a:r>
          </a:p>
        </p:txBody>
      </p:sp>
      <p:pic>
        <p:nvPicPr>
          <p:cNvPr id="8" name="Рисунок 7" descr="IMG_20221215_09582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86124"/>
            <a:ext cx="371474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1215_095555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57166"/>
            <a:ext cx="371477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21215_095642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0009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Центр конструктивной деятельности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21215_095744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142984"/>
            <a:ext cx="3214674" cy="255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1215_095647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071546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1215_095955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714752"/>
            <a:ext cx="37147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1215_100009_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929066"/>
            <a:ext cx="40005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21215_100456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2.Центр экспериментирования             3.Центр экология или уголок природы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20221215_100456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071522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80124_075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857628"/>
            <a:ext cx="321471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0124_0752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000108"/>
            <a:ext cx="2714644" cy="333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21215_095808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428605"/>
            <a:ext cx="4857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развитие: Центр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IMG_20221215_095817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500174"/>
            <a:ext cx="2786082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1215_095808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714488"/>
            <a:ext cx="275036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1142984"/>
            <a:ext cx="2786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центре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имеет возможность самостоятельно, по своему вкусу выбрать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книгу и спокойно рассмотреть ее с яркими иллюстрациями.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78581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включает: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изобразительной деятельности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уголок творчества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20221215_095938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1215_095944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1500174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материал и оборудование для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художественно-творческой деятельности: рисования, лепки и аппликации.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желанию ребенок может найти и воспользоваться необходимым, для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воплощения своих творческих идей, замыслов, фантазии. К данному центру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имеется свободный доступ.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14291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музыкально-театрализованной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1215_095921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20038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1215_100149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86190"/>
            <a:ext cx="4786314" cy="25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1215_100155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000108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557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Физическое развитие:</a:t>
            </a:r>
          </a:p>
          <a:p>
            <a:r>
              <a:rPr lang="ru-RU" dirty="0" smtClean="0"/>
              <a:t>Центр </a:t>
            </a:r>
            <a:r>
              <a:rPr lang="ru-RU" dirty="0" smtClean="0"/>
              <a:t>физического </a:t>
            </a:r>
            <a:r>
              <a:rPr lang="ru-RU" dirty="0" smtClean="0"/>
              <a:t>развития.  </a:t>
            </a:r>
            <a:endParaRPr lang="ru-RU" dirty="0"/>
          </a:p>
        </p:txBody>
      </p:sp>
      <p:pic>
        <p:nvPicPr>
          <p:cNvPr id="6" name="Рисунок 5" descr="IMG_20221215_10020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86190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1214_155206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214422"/>
            <a:ext cx="205519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0124_075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214422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80124_0757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214422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500042"/>
            <a:ext cx="521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Пособия, сделанные своими руками: дидактические ширмы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21216_124301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14422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1216_124342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3524243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1216_124405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071942"/>
            <a:ext cx="3643338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предметно –пространственная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среда? (Терминология)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развития ребёнка в структуре ФГОС – это комплекс материально-технических, санитарно -гигиенических, социально - бытовых, общественных, эргономических, эстетических, психолого-педагогических , духовных условий, обеспечивающих организацию жизни детей и взрослых в ДОУ.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IMG_20221216_124049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071934" y="3857628"/>
            <a:ext cx="3357586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1216_124006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643306" y="500042"/>
            <a:ext cx="2214578" cy="323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1216_123936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665898" y="977780"/>
            <a:ext cx="3250401" cy="243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57148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Пособия, сделанные своими руками: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развивающие коврики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IMG_20221215_0959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52424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1216_124641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804047" y="1553749"/>
            <a:ext cx="5572134" cy="417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428605"/>
            <a:ext cx="571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Пособия, сделанные своими руками: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тактильные доски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642919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Дошкольный возраст - это то время, когда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закладывается фундамент всей жизни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человека. И если уделять внимание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среде ребёнка, его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сенсорной восприимчивости окружающего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мира, это будет способствовать становлению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гармоничной,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самодостаточной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личности.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64291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формировании предметно-развивающей среды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руппе , я ставила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 цель выполнять это с минимальными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экономическими затратами, поскольку не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 рассчитывать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серьезные материальные вложения в оснащение предметной среды.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старалась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развивающую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среду разнообразной,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яркой, информативно богатой, для того чтобы максимально ускорить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облегчить адаптационный период детей в детском саду, создать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 положительную атмосферу в группе, обеспечить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индивидуальное гармоничное развитие ребенка.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соблюдала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зонирования. Благодаря организации различных игровых зон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уголков с помощью открытых стеллажей, не загромождающих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помещение. В группе созданы условия для разных видов детской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(игровой, продуктивной и познавательно-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исследовательской). Для того, чтобы каждый ребенок смог найти себе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 и занятие по душе и чувствовал себя комфортно, в группе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выделены центры определенного вида деятельности.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352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8505_1-c7b38ce363f40e5f28d7f170fb29a3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714356"/>
            <a:ext cx="764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ФГОС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предметно - развивающей среде: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Доступность для воспитанников всех помещений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организации, где осуществляется образовательный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Свободный доступ воспитанников к играм,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игрушкам, материалам, пособиям, обеспечивающих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основные виды деятельности.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933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256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78581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среда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организовываться с учётом требований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ФГОС, где чётко прослеживаются все пять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социально-коммуникативная,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познавательная,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речевая,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художественно-эстетическая,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физическая.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0106021_41-phonoteka_org-p-fon-dlya-prezentatsii-logopeda-detskogo-sa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50004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развитие: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Центр ПДД (островок безопасности)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21215_09583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928802"/>
            <a:ext cx="300039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21216_12382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000240"/>
            <a:ext cx="31432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606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21215_09583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1620106021_41-phonoteka_org-p-fon-dlya-prezentatsii-logopeda-detskogo-sa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14480" y="428604"/>
            <a:ext cx="4545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Центр труда, уголок дежурств</a:t>
            </a:r>
          </a:p>
        </p:txBody>
      </p:sp>
      <p:pic>
        <p:nvPicPr>
          <p:cNvPr id="9" name="Рисунок 8" descr="IMG_20221215_101245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375133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1215_101253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2285992"/>
            <a:ext cx="42148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502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</dc:title>
  <dc:creator>st1202</dc:creator>
  <cp:lastModifiedBy>User</cp:lastModifiedBy>
  <cp:revision>54</cp:revision>
  <dcterms:created xsi:type="dcterms:W3CDTF">2014-10-30T14:57:48Z</dcterms:created>
  <dcterms:modified xsi:type="dcterms:W3CDTF">2022-12-18T16:49:09Z</dcterms:modified>
</cp:coreProperties>
</file>