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8" r:id="rId14"/>
    <p:sldId id="25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FDE32-911A-4C43-AE53-32E43C2E397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C0B0E2-A0FB-48DF-985C-2A77FCD68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1;&#1077;&#1085;&#1072;\Desktop\&#1079;&#1074;&#1091;&#1082;&#1080;-&#1087;&#1088;&#1080;&#1088;&#1086;&#1076;&#1099;-&#1091;&#1090;&#1088;&#1077;&#1085;&#1085;&#1080;&#1077;-&#1087;&#1090;&#1080;&#1094;&#1099;-&#1087;&#1088;&#1086;&#1073;&#1091;&#1078;&#1076;&#1077;&#1085;&#1080;&#1077;-&#1083;&#1077;&#1089;&#1072;.mp3" TargetMode="External"/><Relationship Id="rId1" Type="http://schemas.openxmlformats.org/officeDocument/2006/relationships/audio" Target="file:///C:\Users\&#1051;&#1077;&#1085;&#1072;\Desktop\&#1084;&#1091;&#1079;&#1099;&#1082;&#1072;\21%20&#1058;&#1072;&#1085;&#1077;&#1094;%20&#1089;%20&#1080;&#1075;&#1088;&#1091;&#1096;&#1082;&#1072;&#1084;&#1080;-%20%20&#1040;&#1074;&#1090;&#1086;&#1088;%20-%20&#1051;&#1072;&#1088;&#1080;&#1089;&#1072;%20&#1053;&#1077;&#1082;&#1088;&#1072;&#1089;&#1086;&#1074;&#1072;,%20&#1072;&#1088;&#1072;&#1085;&#1078;.%20-%20&#1051;&#1102;&#1076;&#1084;&#1080;&#1083;&#1072;%20&#1057;&#1077;&#1074;&#1077;&#1088;&#1080;&#1085;&#1086;&#1074;&#1072;%20&#1080;&#1089;&#1087;.-&#1070;&#1083;&#1103;%20&#1057;&#1077;&#1083;&#1080;&#1074;&#1105;&#1088;&#1089;&#1090;&#1086;&#1074;&#1072;..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tki.yandex.ru/users/nataly-pamsik-travel/view/375393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79;&#1074;&#1091;&#1082;&#1080;-&#1087;&#1088;&#1080;&#1088;&#1086;&#1076;&#1099;-&#1091;&#1090;&#1088;&#1077;&#1085;&#1085;&#1080;&#1077;-&#1087;&#1090;&#1080;&#1094;&#1099;-&#1087;&#1088;&#1086;&#1073;&#1091;&#1078;&#1076;&#1077;&#1085;&#1080;&#1077;-&#1083;&#1077;&#1089;&#1072;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79;&#1074;&#1091;&#1095;&#1072;&#1085;&#1080;&#1077;%20&#1088;&#1086;&#1076;&#1085;&#1080;&#1082;&#1072;.mp3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344816" cy="216024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7220000"/>
            </a:lightRig>
          </a:scene3d>
          <a:sp3d>
            <a:bevelT w="165100" prst="coolSlant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pPr algn="ctr"/>
            <a:r>
              <a:rPr lang="ru-RU" sz="5300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Творчество </a:t>
            </a:r>
            <a:br>
              <a:rPr lang="ru-RU" sz="5300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</a:br>
            <a:r>
              <a:rPr lang="ru-RU" sz="5300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В.Д. Поленова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1600" dirty="0" smtClean="0">
                <a:latin typeface="+mn-lt"/>
              </a:rPr>
              <a:t>Искусство должно давать счастье и радость…</a:t>
            </a:r>
            <a:endParaRPr lang="ru-RU" sz="1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axpark.com/static/u/article_image/14/11/16/tmpXMUOp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8352928" cy="381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21 Танец с игрушками-  Автор - Лариса Некрасова, аранж. - Людмила Северинова исп.-Юля Селивёрстова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877272"/>
            <a:ext cx="304800" cy="304800"/>
          </a:xfrm>
          <a:prstGeom prst="rect">
            <a:avLst/>
          </a:prstGeom>
        </p:spPr>
      </p:pic>
      <p:pic>
        <p:nvPicPr>
          <p:cNvPr id="6" name="звуки-природы-утренние-птицы-пробуждение-лес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7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aeUahV.jpe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5576" y="908720"/>
            <a:ext cx="763284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503/nataly-pamsik-travel.3/0_5ba61_2cd5f1bc_XL.jpg">
            <a:hlinkClick r:id="rId2"/>
          </p:cNvPr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83568" y="908719"/>
            <a:ext cx="7704856" cy="504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VyKNih.jpe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3568" y="908720"/>
            <a:ext cx="770485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Ð°ÑÑÐ¸Ð½ÐºÐ¸ Ð¿Ð¾ Ð·Ð°Ð¿ÑÐ¾ÑÑ ÑÐ¾ÑÐ¾  Ð·ÐµÐ»ÐµÐ½ÑÐ¹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667" y="0"/>
            <a:ext cx="9235667" cy="6858000"/>
          </a:xfrm>
          <a:prstGeom prst="rect">
            <a:avLst/>
          </a:prstGeom>
          <a:noFill/>
        </p:spPr>
      </p:pic>
      <p:pic>
        <p:nvPicPr>
          <p:cNvPr id="9218" name="Picture 2" descr="ÐÐ°ÑÑÐ¸Ð½ÐºÐ¸ Ð¿Ð¾ Ð·Ð°Ð¿ÑÐ¾ÑÑ ÑÐ¾ÑÐ¾  ÑÑÑÑÐºÐ¾Ð¹ Ð¿ÑÐ¸ÑÐ¾Ð´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1228"/>
            <a:ext cx="816091" cy="612068"/>
          </a:xfrm>
          <a:prstGeom prst="rect">
            <a:avLst/>
          </a:prstGeom>
          <a:noFill/>
        </p:spPr>
      </p:pic>
      <p:pic>
        <p:nvPicPr>
          <p:cNvPr id="2" name="Рисунок 1" descr="http://maxpark.com/static/u/article_image/14/11/16/tmpzwafWP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0"/>
            <a:ext cx="712879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maxpark.com/static/u/article_image/14/11/16/tmpSOueWi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501008"/>
            <a:ext cx="712879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вуки-природы-утренние-птицы-пробуждение-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724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xpark.com/static/u/article_image/14/11/16/tmpZbGpT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1210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maxpark.com/static/u/article_image/14/11/16/tmpvuVPnH.jpe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991100" y="4221088"/>
            <a:ext cx="415290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flipH="1" flipV="1">
            <a:off x="7740350" y="6381328"/>
            <a:ext cx="118093" cy="72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60" name="Picture 12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V="1">
            <a:off x="7812360" y="5044314"/>
            <a:ext cx="288032" cy="194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62" name="Picture 14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flipV="1">
            <a:off x="2915816" y="1844824"/>
            <a:ext cx="376838" cy="364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0" name="Picture 2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004048" y="4653136"/>
            <a:ext cx="3528392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39552" y="332656"/>
            <a:ext cx="345638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4" name="Picture 6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32656"/>
            <a:ext cx="352839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6" name="Picture 8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539552" y="4653136"/>
            <a:ext cx="3456384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8" name="Picture 10" descr="Картинки по запросу фото известные картины Василия Поленова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2699792" y="2564904"/>
            <a:ext cx="3528392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то рамки для картин из кар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20680" cy="407790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фото рамки для картин из карт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1475655" cy="2141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0"/>
            <a:ext cx="1512167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Картинки по запросу фото рамки для картин из карт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8640"/>
            <a:ext cx="294057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Картинки по запросу фото рамки для картин из карто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32656"/>
            <a:ext cx="158417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Картинки по запросу фото рамки для картин из карто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229200"/>
            <a:ext cx="197621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Картинки по запросу фото рамки для картин из картон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301208"/>
            <a:ext cx="2232248" cy="138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Картинки по запросу фото рамки для картин из картон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653136"/>
            <a:ext cx="1728192" cy="191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Похоже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2924944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Картинки по запросу фото рамки для картин из картона и бумаги детск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5373216"/>
            <a:ext cx="1944216" cy="130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6" name="Picture 22" descr="Картинки по запросу фото рамки для картин из фантиков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178" y="3717032"/>
            <a:ext cx="603629" cy="360040"/>
          </a:xfrm>
          <a:prstGeom prst="rect">
            <a:avLst/>
          </a:prstGeom>
          <a:noFill/>
        </p:spPr>
      </p:pic>
      <p:pic>
        <p:nvPicPr>
          <p:cNvPr id="1048" name="Picture 24" descr="Похожее изображени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2924944"/>
            <a:ext cx="1619671" cy="213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maxpark.com/static/u/article_image/14/11/16/tmpuQs_Zp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33056"/>
            <a:ext cx="115212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maxpark.com/static/u/article_image/14/11/16/tmpSCvtz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111561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38" y="4725144"/>
            <a:ext cx="535740" cy="648072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портрет художника поленова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979712" y="404664"/>
            <a:ext cx="5112568" cy="61206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 descr="http://maxpark.com/static/u/article_image/14/11/16/tmpbugp4w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085184"/>
            <a:ext cx="1088157" cy="15121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 descr="http://maxpark.com/static/u/article_image/14/11/16/tmpwmqX28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21088"/>
            <a:ext cx="1080120" cy="1512168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20484" name="Picture 4" descr="ÐÐ°ÑÑÐ¸Ð½ÐºÐ¸ Ð¿Ð¾ Ð·Ð°Ð¿ÑÐ¾ÑÑ ÑÐ¾ÑÐ¾  ÐÐ¼Ð¸ÑÑÐ¸Ð¹ ÐÐ°ÑÐ¸Ð»ÑÐµÐ²Ð¸Ñ ÐÐ¾Ð»ÐµÐ½Ð¾Ð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9014" y="5229200"/>
            <a:ext cx="109877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xpark.com/static/u/article_image/14/11/16/tmpKL9VM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xFIilI.jpe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764704"/>
            <a:ext cx="748883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eFz9qY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488832" cy="53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чание родн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ozw2Xf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3284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ncGLCy.jpe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764704"/>
            <a:ext cx="748883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AUTbGm.jpe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71600" y="908720"/>
            <a:ext cx="720080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article_image/14/11/16/tmpCGSlgm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3284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583</TotalTime>
  <Words>1</Words>
  <Application>Microsoft Office PowerPoint</Application>
  <PresentationFormat>Экран (4:3)</PresentationFormat>
  <Paragraphs>1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Творчество   В.Д. Поленова  Искусство должно давать счастье и радость…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Поленова</dc:title>
  <dc:creator>Лена</dc:creator>
  <cp:lastModifiedBy>Лена</cp:lastModifiedBy>
  <cp:revision>60</cp:revision>
  <dcterms:created xsi:type="dcterms:W3CDTF">2018-02-06T09:56:20Z</dcterms:created>
  <dcterms:modified xsi:type="dcterms:W3CDTF">2019-01-30T13:38:45Z</dcterms:modified>
</cp:coreProperties>
</file>